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74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146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2802625" y="3137329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301666" y="3609308"/>
            <a:ext cx="2463613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L-applikazzjonijiet</a:t>
            </a: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608917" y="3866881"/>
            <a:ext cx="1953867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jiftħu fis-02/04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l-Unjoni Ewropea 2025 – Shutterstock</a:t>
            </a:r>
          </a:p>
          <a:p>
            <a:pPr algn="l"/>
            <a:endParaRPr lang="fr-BE" sz="700" b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Is-sejba ta’ sħab ġodda tat-tim tibda hawnhekk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l-Unjoni Ewropea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54883298-0D67-DD5B-0651-64A47875D2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3792" r="803"/>
          <a:stretch/>
        </p:blipFill>
        <p:spPr>
          <a:xfrm>
            <a:off x="137398" y="3975034"/>
            <a:ext cx="1351169" cy="99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D6382C0-8C40-828C-06C9-00339F3766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62698CC-3D83-E0A9-C1BD-A796BAE3FAC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20827250">
            <a:off x="2729626" y="3842763"/>
            <a:ext cx="1607690" cy="378950"/>
          </a:xfrm>
        </p:spPr>
        <p:txBody>
          <a:bodyPr/>
          <a:lstStyle/>
          <a:p>
            <a:r>
              <a:rPr lang="en-BE" dirty="0"/>
              <a:t>jiftħu fit-30 ta’ Ottubru 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10A37F6-A2F5-BE98-5A87-9F19C2E7DF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D84837-FC92-FBE4-EADC-2BCD987AE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826" y="4123390"/>
            <a:ext cx="785596" cy="78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C8914E-D223-4EA5-855F-E423C0C3AE7D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72930191-F5D2-4584-BCA8-64F3A136DB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F3C097-CACE-41CB-8502-2EA29E1698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12144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119</cp:revision>
  <dcterms:created xsi:type="dcterms:W3CDTF">2021-04-28T16:14:15Z</dcterms:created>
  <dcterms:modified xsi:type="dcterms:W3CDTF">2025-09-03T07:52:26Z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2025-09-03T07:52:25Z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80d57251-41d6-44f8-b97f-27af0e3f30c2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